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10"/>
  </p:normalViewPr>
  <p:slideViewPr>
    <p:cSldViewPr snapToGrid="0" snapToObjects="1">
      <p:cViewPr>
        <p:scale>
          <a:sx n="131" d="100"/>
          <a:sy n="131" d="100"/>
        </p:scale>
        <p:origin x="408" y="8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26555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Marion Morgan, vaudeville actress (SAYRE 6328) - PICRYL - Public Domain  Media Search Engine Public Domain Search">
            <a:extLst>
              <a:ext uri="{FF2B5EF4-FFF2-40B4-BE49-F238E27FC236}">
                <a16:creationId xmlns:a16="http://schemas.microsoft.com/office/drawing/2014/main" id="{766114E6-D615-BD6C-9831-84A0CD5CF0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86" r="11717" b="30213"/>
          <a:stretch>
            <a:fillRect/>
          </a:stretch>
        </p:blipFill>
        <p:spPr bwMode="auto">
          <a:xfrm>
            <a:off x="6583256" y="2286000"/>
            <a:ext cx="1371600" cy="1371600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Nikolaj Coster-Waldau - Wikipedia">
            <a:extLst>
              <a:ext uri="{FF2B5EF4-FFF2-40B4-BE49-F238E27FC236}">
                <a16:creationId xmlns:a16="http://schemas.microsoft.com/office/drawing/2014/main" id="{95ED4219-042E-D417-1DA4-CFDA867C3A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400"/>
          <a:stretch>
            <a:fillRect/>
          </a:stretch>
        </p:blipFill>
        <p:spPr bwMode="auto">
          <a:xfrm>
            <a:off x="3886323" y="2286721"/>
            <a:ext cx="1383751" cy="136161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0"/>
          <p:cNvSpPr/>
          <p:nvPr/>
        </p:nvSpPr>
        <p:spPr>
          <a:xfrm>
            <a:off x="9427564" y="126016"/>
            <a:ext cx="1215858" cy="3251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800" b="1" dirty="0">
                <a:solidFill>
                  <a:srgbClr val="000000"/>
                </a:solidFill>
              </a:rPr>
              <a:t>Our Team</a:t>
            </a:r>
            <a:endParaRPr lang="en-US" sz="2800" dirty="0"/>
          </a:p>
        </p:txBody>
      </p:sp>
      <p:sp>
        <p:nvSpPr>
          <p:cNvPr id="4" name="Text 1"/>
          <p:cNvSpPr/>
          <p:nvPr/>
        </p:nvSpPr>
        <p:spPr>
          <a:xfrm>
            <a:off x="9144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Victor</a:t>
            </a:r>
            <a:endParaRPr lang="en-US" sz="1400" dirty="0"/>
          </a:p>
        </p:txBody>
      </p:sp>
      <p:sp>
        <p:nvSpPr>
          <p:cNvPr id="6" name="Text 2"/>
          <p:cNvSpPr/>
          <p:nvPr/>
        </p:nvSpPr>
        <p:spPr>
          <a:xfrm>
            <a:off x="36576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Jamie</a:t>
            </a:r>
            <a:endParaRPr lang="en-US" sz="1400" dirty="0"/>
          </a:p>
        </p:txBody>
      </p:sp>
      <p:sp>
        <p:nvSpPr>
          <p:cNvPr id="8" name="Text 3"/>
          <p:cNvSpPr/>
          <p:nvPr/>
        </p:nvSpPr>
        <p:spPr>
          <a:xfrm>
            <a:off x="6400800" y="4206240"/>
            <a:ext cx="18288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ctr">
              <a:buNone/>
            </a:pPr>
            <a:r>
              <a:rPr lang="en-US" sz="1400" dirty="0">
                <a:solidFill>
                  <a:srgbClr val="000000"/>
                </a:solidFill>
              </a:rPr>
              <a:t>Morgan</a:t>
            </a:r>
            <a:endParaRPr lang="en-US" sz="1400" dirty="0"/>
          </a:p>
        </p:txBody>
      </p:sp>
      <p:sp>
        <p:nvSpPr>
          <p:cNvPr id="1032" name="Oval 1031"/>
          <p:cNvSpPr/>
          <p:nvPr/>
        </p:nvSpPr>
        <p:spPr>
          <a:xfrm>
            <a:off x="6583256" y="2286000"/>
            <a:ext cx="1371600" cy="1371600"/>
          </a:xfrm>
          <a:prstGeom prst="ellipse">
            <a:avLst/>
          </a:prstGeom>
          <a:noFill/>
          <a:ln w="12700">
            <a:solidFill>
              <a:srgbClr val="40404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34" name="Oval 1033"/>
          <p:cNvSpPr/>
          <p:nvPr/>
        </p:nvSpPr>
        <p:spPr>
          <a:xfrm>
            <a:off x="3886200" y="2286000"/>
            <a:ext cx="1371600" cy="1371600"/>
          </a:xfrm>
          <a:prstGeom prst="ellipse">
            <a:avLst/>
          </a:prstGeom>
          <a:noFill/>
          <a:ln w="12700">
            <a:solidFill>
              <a:srgbClr val="40404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1035" name="Picture 1034" descr="imag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1299" y="2286000"/>
            <a:ext cx="1371600" cy="1371600"/>
          </a:xfrm>
          <a:prstGeom prst="rect">
            <a:avLst/>
          </a:prstGeom>
        </p:spPr>
      </p:pic>
      <p:sp>
        <p:nvSpPr>
          <p:cNvPr id="1036" name="Oval 1035"/>
          <p:cNvSpPr/>
          <p:nvPr/>
        </p:nvSpPr>
        <p:spPr>
          <a:xfrm>
            <a:off x="1361299" y="2286000"/>
            <a:ext cx="1371600" cy="1371600"/>
          </a:xfrm>
          <a:prstGeom prst="ellipse">
            <a:avLst/>
          </a:prstGeom>
          <a:noFill/>
          <a:ln w="12700">
            <a:solidFill>
              <a:srgbClr val="40404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6</Words>
  <Application>Microsoft Macintosh PowerPoint</Application>
  <PresentationFormat>On-screen Show (16:9)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3" baseType="lpstr">
      <vt:lpstr>Arial</vt:lpstr>
      <vt:lpstr>Office Theme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Michael Ofengenden</cp:lastModifiedBy>
  <cp:revision>3</cp:revision>
  <dcterms:created xsi:type="dcterms:W3CDTF">2025-10-06T07:58:53Z</dcterms:created>
  <dcterms:modified xsi:type="dcterms:W3CDTF">2025-10-06T19:12:35Z</dcterms:modified>
</cp:coreProperties>
</file>